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490" r:id="rId2"/>
    <p:sldId id="498" r:id="rId3"/>
    <p:sldId id="508" r:id="rId4"/>
    <p:sldId id="500" r:id="rId5"/>
    <p:sldId id="509" r:id="rId6"/>
    <p:sldId id="510" r:id="rId7"/>
    <p:sldId id="512" r:id="rId8"/>
    <p:sldId id="513" r:id="rId9"/>
    <p:sldId id="514" r:id="rId10"/>
    <p:sldId id="515" r:id="rId11"/>
    <p:sldId id="517" r:id="rId12"/>
    <p:sldId id="518" r:id="rId13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5815B3-FF89-E5B6-E329-38194CCF8F2F}" name="Гость" initials="Го" userId="S::urn:spo:anon#319a19fbfe09492580176098f956d6aca032a4c52fab1f648f150edbc17e3d5e::" providerId="AD"/>
  <p188:author id="{AA9381D5-A43E-08BF-C341-E35CA34CE39D}" name="Летуновская Светлана Витальевна" initials="ЛСВ" userId="Летуновская Светлана Витальевна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B"/>
    <a:srgbClr val="00642D"/>
    <a:srgbClr val="22974F"/>
    <a:srgbClr val="7E398B"/>
    <a:srgbClr val="F69200"/>
    <a:srgbClr val="424242"/>
    <a:srgbClr val="00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85CDD-636F-41CD-B496-68AE4C43B8B5}" v="8" dt="2022-09-14T07:42:15.8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86505" autoAdjust="0"/>
  </p:normalViewPr>
  <p:slideViewPr>
    <p:cSldViewPr snapToGrid="0" snapToObjects="1" showGuides="1">
      <p:cViewPr varScale="1">
        <p:scale>
          <a:sx n="97" d="100"/>
          <a:sy n="97" d="100"/>
        </p:scale>
        <p:origin x="8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родкина Наталия Владимировна" userId="f0051f1a-5789-46c2-a8ab-0cd6d0dc6170" providerId="ADAL" clId="{6D285CDD-636F-41CD-B496-68AE4C43B8B5}"/>
    <pc:docChg chg="undo custSel addSld delSld modSld modMainMaster">
      <pc:chgData name="Бородкина Наталия Владимировна" userId="f0051f1a-5789-46c2-a8ab-0cd6d0dc6170" providerId="ADAL" clId="{6D285CDD-636F-41CD-B496-68AE4C43B8B5}" dt="2022-09-14T08:18:44.237" v="467" actId="20577"/>
      <pc:docMkLst>
        <pc:docMk/>
      </pc:docMkLst>
      <pc:sldChg chg="modSp">
        <pc:chgData name="Бородкина Наталия Владимировна" userId="f0051f1a-5789-46c2-a8ab-0cd6d0dc6170" providerId="ADAL" clId="{6D285CDD-636F-41CD-B496-68AE4C43B8B5}" dt="2022-09-14T07:28:37.820" v="155" actId="113"/>
        <pc:sldMkLst>
          <pc:docMk/>
          <pc:sldMk cId="1182729526" sldId="299"/>
        </pc:sldMkLst>
        <pc:spChg chg="mod">
          <ac:chgData name="Бородкина Наталия Владимировна" userId="f0051f1a-5789-46c2-a8ab-0cd6d0dc6170" providerId="ADAL" clId="{6D285CDD-636F-41CD-B496-68AE4C43B8B5}" dt="2022-09-14T07:28:37.820" v="155" actId="113"/>
          <ac:spMkLst>
            <pc:docMk/>
            <pc:sldMk cId="1182729526" sldId="299"/>
            <ac:spMk id="2" creationId="{B130A8B8-4A73-984C-88EF-B9986431A797}"/>
          </ac:spMkLst>
        </pc:spChg>
      </pc:sldChg>
      <pc:sldChg chg="modSp mod modClrScheme chgLayout">
        <pc:chgData name="Бородкина Наталия Владимировна" userId="f0051f1a-5789-46c2-a8ab-0cd6d0dc6170" providerId="ADAL" clId="{6D285CDD-636F-41CD-B496-68AE4C43B8B5}" dt="2022-09-14T08:18:44.237" v="467" actId="20577"/>
        <pc:sldMkLst>
          <pc:docMk/>
          <pc:sldMk cId="2921730203" sldId="484"/>
        </pc:sldMkLst>
        <pc:spChg chg="mod">
          <ac:chgData name="Бородкина Наталия Владимировна" userId="f0051f1a-5789-46c2-a8ab-0cd6d0dc6170" providerId="ADAL" clId="{6D285CDD-636F-41CD-B496-68AE4C43B8B5}" dt="2022-09-14T07:21:58.949" v="17" actId="1076"/>
          <ac:spMkLst>
            <pc:docMk/>
            <pc:sldMk cId="2921730203" sldId="484"/>
            <ac:spMk id="2" creationId="{27F1C2B9-1BB9-F04D-8B0C-6561F1135593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18:44.237" v="467" actId="20577"/>
          <ac:spMkLst>
            <pc:docMk/>
            <pc:sldMk cId="2921730203" sldId="484"/>
            <ac:spMk id="3" creationId="{BCC5874D-1010-5747-AF94-D6039B820BDB}"/>
          </ac:spMkLst>
        </pc:spChg>
      </pc:sldChg>
      <pc:sldChg chg="modSp mod modClrScheme chgLayout">
        <pc:chgData name="Бородкина Наталия Владимировна" userId="f0051f1a-5789-46c2-a8ab-0cd6d0dc6170" providerId="ADAL" clId="{6D285CDD-636F-41CD-B496-68AE4C43B8B5}" dt="2022-09-14T08:09:06.517" v="457" actId="120"/>
        <pc:sldMkLst>
          <pc:docMk/>
          <pc:sldMk cId="2935509584" sldId="486"/>
        </pc:sldMkLst>
        <pc:spChg chg="mod">
          <ac:chgData name="Бородкина Наталия Владимировна" userId="f0051f1a-5789-46c2-a8ab-0cd6d0dc6170" providerId="ADAL" clId="{6D285CDD-636F-41CD-B496-68AE4C43B8B5}" dt="2022-09-14T07:53:23.436" v="393" actId="1076"/>
          <ac:spMkLst>
            <pc:docMk/>
            <pc:sldMk cId="2935509584" sldId="486"/>
            <ac:spMk id="3" creationId="{413C3B44-8C1C-BB49-B78E-39981D9E3C1C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9:06.517" v="457" actId="120"/>
          <ac:spMkLst>
            <pc:docMk/>
            <pc:sldMk cId="2935509584" sldId="486"/>
            <ac:spMk id="4" creationId="{9DBB6A37-E7E5-F843-9685-6C3AD3F4DC03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9:03.973" v="456" actId="120"/>
          <ac:spMkLst>
            <pc:docMk/>
            <pc:sldMk cId="2935509584" sldId="486"/>
            <ac:spMk id="6" creationId="{9EC002C8-04A6-E64A-8593-CEB36F44E642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8:59.199" v="455" actId="120"/>
          <ac:spMkLst>
            <pc:docMk/>
            <pc:sldMk cId="2935509584" sldId="486"/>
            <ac:spMk id="9" creationId="{593686C2-D5E0-C044-B7F4-8ACC99576EEF}"/>
          </ac:spMkLst>
        </pc:spChg>
        <pc:grpChg chg="mod">
          <ac:chgData name="Бородкина Наталия Владимировна" userId="f0051f1a-5789-46c2-a8ab-0cd6d0dc6170" providerId="ADAL" clId="{6D285CDD-636F-41CD-B496-68AE4C43B8B5}" dt="2022-09-14T07:53:41.481" v="394" actId="1076"/>
          <ac:grpSpMkLst>
            <pc:docMk/>
            <pc:sldMk cId="2935509584" sldId="486"/>
            <ac:grpSpMk id="2" creationId="{165216CE-1827-B046-9C5A-CB942636D5B5}"/>
          </ac:grpSpMkLst>
        </pc:grpChg>
      </pc:sldChg>
      <pc:sldChg chg="modSp mod">
        <pc:chgData name="Бородкина Наталия Владимировна" userId="f0051f1a-5789-46c2-a8ab-0cd6d0dc6170" providerId="ADAL" clId="{6D285CDD-636F-41CD-B496-68AE4C43B8B5}" dt="2022-09-14T08:09:20.492" v="459" actId="114"/>
        <pc:sldMkLst>
          <pc:docMk/>
          <pc:sldMk cId="3483472716" sldId="487"/>
        </pc:sldMkLst>
        <pc:spChg chg="mod">
          <ac:chgData name="Бородкина Наталия Владимировна" userId="f0051f1a-5789-46c2-a8ab-0cd6d0dc6170" providerId="ADAL" clId="{6D285CDD-636F-41CD-B496-68AE4C43B8B5}" dt="2022-09-14T07:27:54.252" v="154" actId="1076"/>
          <ac:spMkLst>
            <pc:docMk/>
            <pc:sldMk cId="3483472716" sldId="487"/>
            <ac:spMk id="2" creationId="{EB9E20E4-9DFE-B141-9B26-95835497E545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9:20.492" v="459" actId="114"/>
          <ac:spMkLst>
            <pc:docMk/>
            <pc:sldMk cId="3483472716" sldId="487"/>
            <ac:spMk id="3" creationId="{96BFA5EC-9EC6-EA4A-BA84-36C91DE7AAF6}"/>
          </ac:spMkLst>
        </pc:spChg>
      </pc:sldChg>
      <pc:sldChg chg="modSp mod modClrScheme chgLayout">
        <pc:chgData name="Бородкина Наталия Владимировна" userId="f0051f1a-5789-46c2-a8ab-0cd6d0dc6170" providerId="ADAL" clId="{6D285CDD-636F-41CD-B496-68AE4C43B8B5}" dt="2022-09-14T08:07:47.215" v="446" actId="948"/>
        <pc:sldMkLst>
          <pc:docMk/>
          <pc:sldMk cId="241809399" sldId="488"/>
        </pc:sldMkLst>
        <pc:spChg chg="mod">
          <ac:chgData name="Бородкина Наталия Владимировна" userId="f0051f1a-5789-46c2-a8ab-0cd6d0dc6170" providerId="ADAL" clId="{6D285CDD-636F-41CD-B496-68AE4C43B8B5}" dt="2022-09-14T07:51:43.801" v="383" actId="1076"/>
          <ac:spMkLst>
            <pc:docMk/>
            <pc:sldMk cId="241809399" sldId="488"/>
            <ac:spMk id="2" creationId="{2545236C-DA38-3942-BF0C-276862CFA76D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7:47.215" v="446" actId="948"/>
          <ac:spMkLst>
            <pc:docMk/>
            <pc:sldMk cId="241809399" sldId="488"/>
            <ac:spMk id="3" creationId="{036977EB-94ED-4B4C-BFC3-BBAB20BBF793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49:16.994" v="368" actId="948"/>
        <pc:sldMkLst>
          <pc:docMk/>
          <pc:sldMk cId="3031927613" sldId="489"/>
        </pc:sldMkLst>
        <pc:spChg chg="mod">
          <ac:chgData name="Бородкина Наталия Владимировна" userId="f0051f1a-5789-46c2-a8ab-0cd6d0dc6170" providerId="ADAL" clId="{6D285CDD-636F-41CD-B496-68AE4C43B8B5}" dt="2022-09-14T07:24:44.660" v="67" actId="1076"/>
          <ac:spMkLst>
            <pc:docMk/>
            <pc:sldMk cId="3031927613" sldId="489"/>
            <ac:spMk id="2" creationId="{EB9E20E4-9DFE-B141-9B26-95835497E545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7:49:16.994" v="368" actId="948"/>
          <ac:spMkLst>
            <pc:docMk/>
            <pc:sldMk cId="3031927613" sldId="489"/>
            <ac:spMk id="3" creationId="{96BFA5EC-9EC6-EA4A-BA84-36C91DE7AAF6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23:52.623" v="47" actId="14100"/>
        <pc:sldMkLst>
          <pc:docMk/>
          <pc:sldMk cId="1669877309" sldId="490"/>
        </pc:sldMkLst>
        <pc:spChg chg="mod">
          <ac:chgData name="Бородкина Наталия Владимировна" userId="f0051f1a-5789-46c2-a8ab-0cd6d0dc6170" providerId="ADAL" clId="{6D285CDD-636F-41CD-B496-68AE4C43B8B5}" dt="2022-09-14T07:23:52.623" v="47" actId="14100"/>
          <ac:spMkLst>
            <pc:docMk/>
            <pc:sldMk cId="1669877309" sldId="490"/>
            <ac:spMk id="3" creationId="{2F3977F2-8B0A-484B-8B33-52D9F23E8CF2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46:52.261" v="332" actId="403"/>
        <pc:sldMkLst>
          <pc:docMk/>
          <pc:sldMk cId="329628854" sldId="491"/>
        </pc:sldMkLst>
        <pc:spChg chg="mod">
          <ac:chgData name="Бородкина Наталия Владимировна" userId="f0051f1a-5789-46c2-a8ab-0cd6d0dc6170" providerId="ADAL" clId="{6D285CDD-636F-41CD-B496-68AE4C43B8B5}" dt="2022-09-14T07:24:35.636" v="63" actId="1076"/>
          <ac:spMkLst>
            <pc:docMk/>
            <pc:sldMk cId="329628854" sldId="491"/>
            <ac:spMk id="2" creationId="{FEF1D255-337C-C042-8AF4-C0FC53DEDA5B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7:46:52.261" v="332" actId="403"/>
          <ac:spMkLst>
            <pc:docMk/>
            <pc:sldMk cId="329628854" sldId="491"/>
            <ac:spMk id="3" creationId="{68C398CF-907A-314A-B27B-CD4827023B0A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8:08:39.180" v="454" actId="20577"/>
        <pc:sldMkLst>
          <pc:docMk/>
          <pc:sldMk cId="3073108555" sldId="492"/>
        </pc:sldMkLst>
        <pc:spChg chg="mod">
          <ac:chgData name="Бородкина Наталия Владимировна" userId="f0051f1a-5789-46c2-a8ab-0cd6d0dc6170" providerId="ADAL" clId="{6D285CDD-636F-41CD-B496-68AE4C43B8B5}" dt="2022-09-14T07:24:53.506" v="71" actId="1076"/>
          <ac:spMkLst>
            <pc:docMk/>
            <pc:sldMk cId="3073108555" sldId="492"/>
            <ac:spMk id="2" creationId="{EB9E20E4-9DFE-B141-9B26-95835497E545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8:39.180" v="454" actId="20577"/>
          <ac:spMkLst>
            <pc:docMk/>
            <pc:sldMk cId="3073108555" sldId="492"/>
            <ac:spMk id="3" creationId="{96BFA5EC-9EC6-EA4A-BA84-36C91DE7AAF6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8:09:31.041" v="462" actId="1076"/>
        <pc:sldMkLst>
          <pc:docMk/>
          <pc:sldMk cId="2275422274" sldId="493"/>
        </pc:sldMkLst>
        <pc:spChg chg="mod">
          <ac:chgData name="Бородкина Наталия Владимировна" userId="f0051f1a-5789-46c2-a8ab-0cd6d0dc6170" providerId="ADAL" clId="{6D285CDD-636F-41CD-B496-68AE4C43B8B5}" dt="2022-09-14T07:25:07.813" v="78" actId="14100"/>
          <ac:spMkLst>
            <pc:docMk/>
            <pc:sldMk cId="2275422274" sldId="493"/>
            <ac:spMk id="2" creationId="{EB9E20E4-9DFE-B141-9B26-95835497E545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9:31.041" v="462" actId="1076"/>
          <ac:spMkLst>
            <pc:docMk/>
            <pc:sldMk cId="2275422274" sldId="493"/>
            <ac:spMk id="3" creationId="{96BFA5EC-9EC6-EA4A-BA84-36C91DE7AAF6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8:09:33.029" v="463" actId="1076"/>
        <pc:sldMkLst>
          <pc:docMk/>
          <pc:sldMk cId="1203767898" sldId="494"/>
        </pc:sldMkLst>
        <pc:spChg chg="mod">
          <ac:chgData name="Бородкина Наталия Владимировна" userId="f0051f1a-5789-46c2-a8ab-0cd6d0dc6170" providerId="ADAL" clId="{6D285CDD-636F-41CD-B496-68AE4C43B8B5}" dt="2022-09-14T07:33:43.495" v="191" actId="108"/>
          <ac:spMkLst>
            <pc:docMk/>
            <pc:sldMk cId="1203767898" sldId="494"/>
            <ac:spMk id="2" creationId="{9FFA7153-415C-E94D-82D3-69F8337EC9C1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8:09:33.029" v="463" actId="1076"/>
          <ac:spMkLst>
            <pc:docMk/>
            <pc:sldMk cId="1203767898" sldId="494"/>
            <ac:spMk id="3" creationId="{7B7D7FE7-39BF-7643-8592-A201FA139797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49:40.710" v="371" actId="14100"/>
        <pc:sldMkLst>
          <pc:docMk/>
          <pc:sldMk cId="3909990297" sldId="495"/>
        </pc:sldMkLst>
        <pc:spChg chg="mod">
          <ac:chgData name="Бородкина Наталия Владимировна" userId="f0051f1a-5789-46c2-a8ab-0cd6d0dc6170" providerId="ADAL" clId="{6D285CDD-636F-41CD-B496-68AE4C43B8B5}" dt="2022-09-14T07:33:48.985" v="192" actId="108"/>
          <ac:spMkLst>
            <pc:docMk/>
            <pc:sldMk cId="3909990297" sldId="495"/>
            <ac:spMk id="2" creationId="{9FFA7153-415C-E94D-82D3-69F8337EC9C1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7:49:40.710" v="371" actId="14100"/>
          <ac:spMkLst>
            <pc:docMk/>
            <pc:sldMk cId="3909990297" sldId="495"/>
            <ac:spMk id="3" creationId="{7B7D7FE7-39BF-7643-8592-A201FA139797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48:26.945" v="357" actId="404"/>
        <pc:sldMkLst>
          <pc:docMk/>
          <pc:sldMk cId="58646541" sldId="496"/>
        </pc:sldMkLst>
        <pc:spChg chg="mod">
          <ac:chgData name="Бородкина Наталия Владимировна" userId="f0051f1a-5789-46c2-a8ab-0cd6d0dc6170" providerId="ADAL" clId="{6D285CDD-636F-41CD-B496-68AE4C43B8B5}" dt="2022-09-14T07:33:58.884" v="193" actId="108"/>
          <ac:spMkLst>
            <pc:docMk/>
            <pc:sldMk cId="58646541" sldId="496"/>
            <ac:spMk id="2" creationId="{9FFA7153-415C-E94D-82D3-69F8337EC9C1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7:48:26.945" v="357" actId="404"/>
          <ac:spMkLst>
            <pc:docMk/>
            <pc:sldMk cId="58646541" sldId="496"/>
            <ac:spMk id="3" creationId="{7B7D7FE7-39BF-7643-8592-A201FA139797}"/>
          </ac:spMkLst>
        </pc:spChg>
      </pc:sldChg>
      <pc:sldChg chg="modSp mod">
        <pc:chgData name="Бородкина Наталия Владимировна" userId="f0051f1a-5789-46c2-a8ab-0cd6d0dc6170" providerId="ADAL" clId="{6D285CDD-636F-41CD-B496-68AE4C43B8B5}" dt="2022-09-14T07:50:48.406" v="373" actId="20577"/>
        <pc:sldMkLst>
          <pc:docMk/>
          <pc:sldMk cId="1092365815" sldId="497"/>
        </pc:sldMkLst>
        <pc:spChg chg="mod">
          <ac:chgData name="Бородкина Наталия Владимировна" userId="f0051f1a-5789-46c2-a8ab-0cd6d0dc6170" providerId="ADAL" clId="{6D285CDD-636F-41CD-B496-68AE4C43B8B5}" dt="2022-09-14T07:50:48.406" v="373" actId="20577"/>
          <ac:spMkLst>
            <pc:docMk/>
            <pc:sldMk cId="1092365815" sldId="497"/>
            <ac:spMk id="2" creationId="{44979D86-526C-D44B-AFA1-5E2E353DFE1E}"/>
          </ac:spMkLst>
        </pc:spChg>
        <pc:spChg chg="mod">
          <ac:chgData name="Бородкина Наталия Владимировна" userId="f0051f1a-5789-46c2-a8ab-0cd6d0dc6170" providerId="ADAL" clId="{6D285CDD-636F-41CD-B496-68AE4C43B8B5}" dt="2022-09-14T07:26:39.819" v="132" actId="948"/>
          <ac:spMkLst>
            <pc:docMk/>
            <pc:sldMk cId="1092365815" sldId="497"/>
            <ac:spMk id="3" creationId="{DB529A13-42C3-4D4D-A514-E4D53D7F0E3A}"/>
          </ac:spMkLst>
        </pc:spChg>
      </pc:sldChg>
      <pc:sldChg chg="addSp delSp modSp del mod">
        <pc:chgData name="Бородкина Наталия Владимировна" userId="f0051f1a-5789-46c2-a8ab-0cd6d0dc6170" providerId="ADAL" clId="{6D285CDD-636F-41CD-B496-68AE4C43B8B5}" dt="2022-09-14T07:39:43.512" v="251" actId="47"/>
        <pc:sldMkLst>
          <pc:docMk/>
          <pc:sldMk cId="2582472613" sldId="498"/>
        </pc:sldMkLst>
        <pc:spChg chg="mod">
          <ac:chgData name="Бородкина Наталия Владимировна" userId="f0051f1a-5789-46c2-a8ab-0cd6d0dc6170" providerId="ADAL" clId="{6D285CDD-636F-41CD-B496-68AE4C43B8B5}" dt="2022-09-14T07:23:33.197" v="42" actId="1076"/>
          <ac:spMkLst>
            <pc:docMk/>
            <pc:sldMk cId="2582472613" sldId="498"/>
            <ac:spMk id="2" creationId="{56A5E663-BF4C-1E2A-2885-DCB16C7D3740}"/>
          </ac:spMkLst>
        </pc:spChg>
        <pc:spChg chg="del mod">
          <ac:chgData name="Бородкина Наталия Владимировна" userId="f0051f1a-5789-46c2-a8ab-0cd6d0dc6170" providerId="ADAL" clId="{6D285CDD-636F-41CD-B496-68AE4C43B8B5}" dt="2022-09-14T07:36:07.565" v="200"/>
          <ac:spMkLst>
            <pc:docMk/>
            <pc:sldMk cId="2582472613" sldId="498"/>
            <ac:spMk id="3" creationId="{1D55A1D4-5F4A-86F5-C63C-300704DC9BA9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38:23.775" v="227" actId="113"/>
          <ac:spMkLst>
            <pc:docMk/>
            <pc:sldMk cId="2582472613" sldId="498"/>
            <ac:spMk id="4" creationId="{858DD8B9-F87B-3150-EEF2-510B8D22C48F}"/>
          </ac:spMkLst>
        </pc:spChg>
      </pc:sldChg>
      <pc:sldChg chg="addSp delSp modSp add del mod">
        <pc:chgData name="Бородкина Наталия Владимировна" userId="f0051f1a-5789-46c2-a8ab-0cd6d0dc6170" providerId="ADAL" clId="{6D285CDD-636F-41CD-B496-68AE4C43B8B5}" dt="2022-09-14T07:42:22.247" v="295" actId="47"/>
        <pc:sldMkLst>
          <pc:docMk/>
          <pc:sldMk cId="3299495363" sldId="498"/>
        </pc:sldMkLst>
        <pc:spChg chg="del">
          <ac:chgData name="Бородкина Наталия Владимировна" userId="f0051f1a-5789-46c2-a8ab-0cd6d0dc6170" providerId="ADAL" clId="{6D285CDD-636F-41CD-B496-68AE4C43B8B5}" dt="2022-09-14T07:40:20.901" v="255" actId="478"/>
          <ac:spMkLst>
            <pc:docMk/>
            <pc:sldMk cId="3299495363" sldId="498"/>
            <ac:spMk id="3" creationId="{036977EB-94ED-4B4C-BFC3-BBAB20BBF793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41:43.910" v="285" actId="14100"/>
          <ac:spMkLst>
            <pc:docMk/>
            <pc:sldMk cId="3299495363" sldId="498"/>
            <ac:spMk id="4" creationId="{41B3FA2C-31A7-89CD-DF86-6CF0FA91598F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41:49.306" v="286" actId="1076"/>
          <ac:spMkLst>
            <pc:docMk/>
            <pc:sldMk cId="3299495363" sldId="498"/>
            <ac:spMk id="5" creationId="{3D529382-EE2E-9F01-3C47-D02007599DE3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41:30.710" v="282" actId="1076"/>
          <ac:spMkLst>
            <pc:docMk/>
            <pc:sldMk cId="3299495363" sldId="498"/>
            <ac:spMk id="6" creationId="{F8BAB465-470E-E325-E06B-4DDA63B87F43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42:05.620" v="290" actId="1076"/>
          <ac:spMkLst>
            <pc:docMk/>
            <pc:sldMk cId="3299495363" sldId="498"/>
            <ac:spMk id="7" creationId="{0FC1D1C7-1058-CA68-FD55-832E12BF3B40}"/>
          </ac:spMkLst>
        </pc:spChg>
        <pc:spChg chg="add mod">
          <ac:chgData name="Бородкина Наталия Владимировна" userId="f0051f1a-5789-46c2-a8ab-0cd6d0dc6170" providerId="ADAL" clId="{6D285CDD-636F-41CD-B496-68AE4C43B8B5}" dt="2022-09-14T07:42:19.277" v="294" actId="14100"/>
          <ac:spMkLst>
            <pc:docMk/>
            <pc:sldMk cId="3299495363" sldId="498"/>
            <ac:spMk id="8" creationId="{37F89973-CDF4-7A86-1BA5-3D3F89C48A41}"/>
          </ac:spMkLst>
        </pc:spChg>
      </pc:sldChg>
      <pc:sldMasterChg chg="addSldLayout modSldLayout">
        <pc:chgData name="Бородкина Наталия Владимировна" userId="f0051f1a-5789-46c2-a8ab-0cd6d0dc6170" providerId="ADAL" clId="{6D285CDD-636F-41CD-B496-68AE4C43B8B5}" dt="2022-09-14T07:51:34.138" v="381" actId="14100"/>
        <pc:sldMasterMkLst>
          <pc:docMk/>
          <pc:sldMasterMk cId="0" sldId="2147483698"/>
        </pc:sldMasterMkLst>
        <pc:sldLayoutChg chg="modSp mod">
          <pc:chgData name="Бородкина Наталия Владимировна" userId="f0051f1a-5789-46c2-a8ab-0cd6d0dc6170" providerId="ADAL" clId="{6D285CDD-636F-41CD-B496-68AE4C43B8B5}" dt="2022-09-14T07:20:11.941" v="0" actId="14100"/>
          <pc:sldLayoutMkLst>
            <pc:docMk/>
            <pc:sldMasterMk cId="0" sldId="2147483698"/>
            <pc:sldLayoutMk cId="897999510" sldId="2147483841"/>
          </pc:sldLayoutMkLst>
          <pc:spChg chg="mod">
            <ac:chgData name="Бородкина Наталия Владимировна" userId="f0051f1a-5789-46c2-a8ab-0cd6d0dc6170" providerId="ADAL" clId="{6D285CDD-636F-41CD-B496-68AE4C43B8B5}" dt="2022-09-14T07:20:11.941" v="0" actId="14100"/>
            <ac:spMkLst>
              <pc:docMk/>
              <pc:sldMasterMk cId="0" sldId="2147483698"/>
              <pc:sldLayoutMk cId="897999510" sldId="2147483841"/>
              <ac:spMk id="6" creationId="{00000000-0000-0000-0000-000000000000}"/>
            </ac:spMkLst>
          </pc:spChg>
        </pc:sldLayoutChg>
        <pc:sldLayoutChg chg="modSp mod">
          <pc:chgData name="Бородкина Наталия Владимировна" userId="f0051f1a-5789-46c2-a8ab-0cd6d0dc6170" providerId="ADAL" clId="{6D285CDD-636F-41CD-B496-68AE4C43B8B5}" dt="2022-09-14T07:28:56.592" v="156" actId="14100"/>
          <pc:sldLayoutMkLst>
            <pc:docMk/>
            <pc:sldMasterMk cId="0" sldId="2147483698"/>
            <pc:sldLayoutMk cId="4163872461" sldId="2147483842"/>
          </pc:sldLayoutMkLst>
          <pc:spChg chg="mod">
            <ac:chgData name="Бородкина Наталия Владимировна" userId="f0051f1a-5789-46c2-a8ab-0cd6d0dc6170" providerId="ADAL" clId="{6D285CDD-636F-41CD-B496-68AE4C43B8B5}" dt="2022-09-14T07:20:18.564" v="1" actId="14100"/>
            <ac:spMkLst>
              <pc:docMk/>
              <pc:sldMasterMk cId="0" sldId="2147483698"/>
              <pc:sldLayoutMk cId="4163872461" sldId="2147483842"/>
              <ac:spMk id="9" creationId="{00000000-0000-0000-0000-000000000000}"/>
            </ac:spMkLst>
          </pc:spChg>
          <pc:picChg chg="mod">
            <ac:chgData name="Бородкина Наталия Владимировна" userId="f0051f1a-5789-46c2-a8ab-0cd6d0dc6170" providerId="ADAL" clId="{6D285CDD-636F-41CD-B496-68AE4C43B8B5}" dt="2022-09-14T07:28:56.592" v="156" actId="14100"/>
            <ac:picMkLst>
              <pc:docMk/>
              <pc:sldMasterMk cId="0" sldId="2147483698"/>
              <pc:sldLayoutMk cId="4163872461" sldId="2147483842"/>
              <ac:picMk id="2" creationId="{1FDAFB6C-D1B5-2F47-8DEC-0807C980830C}"/>
            </ac:picMkLst>
          </pc:picChg>
        </pc:sldLayoutChg>
        <pc:sldLayoutChg chg="modSp mod">
          <pc:chgData name="Бородкина Наталия Владимировна" userId="f0051f1a-5789-46c2-a8ab-0cd6d0dc6170" providerId="ADAL" clId="{6D285CDD-636F-41CD-B496-68AE4C43B8B5}" dt="2022-09-14T07:21:30.407" v="15" actId="14100"/>
          <pc:sldLayoutMkLst>
            <pc:docMk/>
            <pc:sldMasterMk cId="0" sldId="2147483698"/>
            <pc:sldLayoutMk cId="1599897071" sldId="2147483843"/>
          </pc:sldLayoutMkLst>
          <pc:spChg chg="mod">
            <ac:chgData name="Бородкина Наталия Владимировна" userId="f0051f1a-5789-46c2-a8ab-0cd6d0dc6170" providerId="ADAL" clId="{6D285CDD-636F-41CD-B496-68AE4C43B8B5}" dt="2022-09-14T07:21:30.407" v="15" actId="14100"/>
            <ac:spMkLst>
              <pc:docMk/>
              <pc:sldMasterMk cId="0" sldId="2147483698"/>
              <pc:sldLayoutMk cId="1599897071" sldId="2147483843"/>
              <ac:spMk id="17" creationId="{00000000-0000-0000-0000-000000000000}"/>
            </ac:spMkLst>
          </pc:spChg>
        </pc:sldLayoutChg>
        <pc:sldLayoutChg chg="delSp modSp add mod modTransition">
          <pc:chgData name="Бородкина Наталия Владимировна" userId="f0051f1a-5789-46c2-a8ab-0cd6d0dc6170" providerId="ADAL" clId="{6D285CDD-636F-41CD-B496-68AE4C43B8B5}" dt="2022-09-14T07:51:34.138" v="381" actId="14100"/>
          <pc:sldLayoutMkLst>
            <pc:docMk/>
            <pc:sldMasterMk cId="0" sldId="2147483698"/>
            <pc:sldLayoutMk cId="2242253234" sldId="2147483844"/>
          </pc:sldLayoutMkLst>
          <pc:spChg chg="del">
            <ac:chgData name="Бородкина Наталия Владимировна" userId="f0051f1a-5789-46c2-a8ab-0cd6d0dc6170" providerId="ADAL" clId="{6D285CDD-636F-41CD-B496-68AE4C43B8B5}" dt="2022-09-14T07:51:27.008" v="375" actId="478"/>
            <ac:spMkLst>
              <pc:docMk/>
              <pc:sldMasterMk cId="0" sldId="2147483698"/>
              <pc:sldLayoutMk cId="2242253234" sldId="2147483844"/>
              <ac:spMk id="9" creationId="{00000000-0000-0000-0000-000000000000}"/>
            </ac:spMkLst>
          </pc:spChg>
          <pc:picChg chg="mod">
            <ac:chgData name="Бородкина Наталия Владимировна" userId="f0051f1a-5789-46c2-a8ab-0cd6d0dc6170" providerId="ADAL" clId="{6D285CDD-636F-41CD-B496-68AE4C43B8B5}" dt="2022-09-14T07:51:34.138" v="381" actId="14100"/>
            <ac:picMkLst>
              <pc:docMk/>
              <pc:sldMasterMk cId="0" sldId="2147483698"/>
              <pc:sldLayoutMk cId="2242253234" sldId="2147483844"/>
              <ac:picMk id="2" creationId="{1FDAFB6C-D1B5-2F47-8DEC-0807C980830C}"/>
            </ac:picMkLst>
          </pc:picChg>
          <pc:picChg chg="del">
            <ac:chgData name="Бородкина Наталия Владимировна" userId="f0051f1a-5789-46c2-a8ab-0cd6d0dc6170" providerId="ADAL" clId="{6D285CDD-636F-41CD-B496-68AE4C43B8B5}" dt="2022-09-14T07:51:27.725" v="376" actId="478"/>
            <ac:picMkLst>
              <pc:docMk/>
              <pc:sldMasterMk cId="0" sldId="2147483698"/>
              <pc:sldLayoutMk cId="2242253234" sldId="2147483844"/>
              <ac:picMk id="4" creationId="{00000000-0000-0000-0000-000000000000}"/>
            </ac:picMkLst>
          </pc:picChg>
          <pc:picChg chg="del">
            <ac:chgData name="Бородкина Наталия Владимировна" userId="f0051f1a-5789-46c2-a8ab-0cd6d0dc6170" providerId="ADAL" clId="{6D285CDD-636F-41CD-B496-68AE4C43B8B5}" dt="2022-09-14T07:51:29.902" v="379" actId="478"/>
            <ac:picMkLst>
              <pc:docMk/>
              <pc:sldMasterMk cId="0" sldId="2147483698"/>
              <pc:sldLayoutMk cId="2242253234" sldId="2147483844"/>
              <ac:picMk id="5" creationId="{00000000-0000-0000-0000-000000000000}"/>
            </ac:picMkLst>
          </pc:picChg>
          <pc:cxnChg chg="del">
            <ac:chgData name="Бородкина Наталия Владимировна" userId="f0051f1a-5789-46c2-a8ab-0cd6d0dc6170" providerId="ADAL" clId="{6D285CDD-636F-41CD-B496-68AE4C43B8B5}" dt="2022-09-14T07:51:28.351" v="377" actId="478"/>
            <ac:cxnSpMkLst>
              <pc:docMk/>
              <pc:sldMasterMk cId="0" sldId="2147483698"/>
              <pc:sldLayoutMk cId="2242253234" sldId="2147483844"/>
              <ac:cxnSpMk id="6" creationId="{00000000-0000-0000-0000-000000000000}"/>
            </ac:cxnSpMkLst>
          </pc:cxnChg>
          <pc:cxnChg chg="del">
            <ac:chgData name="Бородкина Наталия Владимировна" userId="f0051f1a-5789-46c2-a8ab-0cd6d0dc6170" providerId="ADAL" clId="{6D285CDD-636F-41CD-B496-68AE4C43B8B5}" dt="2022-09-14T07:51:29.540" v="378" actId="478"/>
            <ac:cxnSpMkLst>
              <pc:docMk/>
              <pc:sldMasterMk cId="0" sldId="2147483698"/>
              <pc:sldLayoutMk cId="2242253234" sldId="2147483844"/>
              <ac:cxnSpMk id="8" creationId="{00000000-0000-0000-0000-000000000000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D4A0F-6B57-4ED6-99A2-7FA4FD3263F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804D678-629A-4056-A4D9-A16C03A47077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Педсовет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23F91-CD5C-43BD-909A-C1C71D4273B5}" type="parTrans" cxnId="{538FA9E6-5016-4844-8082-F112D6F9E1D7}">
      <dgm:prSet/>
      <dgm:spPr/>
      <dgm:t>
        <a:bodyPr/>
        <a:lstStyle/>
        <a:p>
          <a:endParaRPr lang="ru-RU"/>
        </a:p>
      </dgm:t>
    </dgm:pt>
    <dgm:pt modelId="{7E849C16-87AA-44EC-A8EA-09F00499BA45}" type="sibTrans" cxnId="{538FA9E6-5016-4844-8082-F112D6F9E1D7}">
      <dgm:prSet/>
      <dgm:spPr/>
      <dgm:t>
        <a:bodyPr/>
        <a:lstStyle/>
        <a:p>
          <a:endParaRPr lang="ru-RU"/>
        </a:p>
      </dgm:t>
    </dgm:pt>
    <dgm:pt modelId="{F6092A49-B902-4E8C-95D7-A49D5C86AF1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проф.мастерства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795DF-FA9A-482D-AA6E-94E0FBD7F67D}" type="parTrans" cxnId="{A7A47CC8-9646-4470-A990-00716C87241E}">
      <dgm:prSet/>
      <dgm:spPr/>
      <dgm:t>
        <a:bodyPr/>
        <a:lstStyle/>
        <a:p>
          <a:endParaRPr lang="ru-RU"/>
        </a:p>
      </dgm:t>
    </dgm:pt>
    <dgm:pt modelId="{2252347E-AD42-4C92-9997-6FE8F3572E77}" type="sibTrans" cxnId="{A7A47CC8-9646-4470-A990-00716C87241E}">
      <dgm:prSet/>
      <dgm:spPr/>
      <dgm:t>
        <a:bodyPr/>
        <a:lstStyle/>
        <a:p>
          <a:endParaRPr lang="ru-RU"/>
        </a:p>
      </dgm:t>
    </dgm:pt>
    <dgm:pt modelId="{B41329A9-815C-4C8A-97D0-75C72C4619A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 ПОС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AC2CA-B5EE-49C3-B881-A028A37A21C8}" type="sibTrans" cxnId="{D604ED72-925F-4586-A5F9-F46F9AD72667}">
      <dgm:prSet/>
      <dgm:spPr/>
      <dgm:t>
        <a:bodyPr/>
        <a:lstStyle/>
        <a:p>
          <a:endParaRPr lang="ru-RU"/>
        </a:p>
      </dgm:t>
    </dgm:pt>
    <dgm:pt modelId="{C507366B-1A2C-4DC2-B3E6-28E94F6B1DAF}" type="parTrans" cxnId="{D604ED72-925F-4586-A5F9-F46F9AD72667}">
      <dgm:prSet/>
      <dgm:spPr/>
      <dgm:t>
        <a:bodyPr/>
        <a:lstStyle/>
        <a:p>
          <a:endParaRPr lang="ru-RU"/>
        </a:p>
      </dgm:t>
    </dgm:pt>
    <dgm:pt modelId="{7589B5CB-DADF-4B22-9F08-415F7AEEBABA}" type="pres">
      <dgm:prSet presAssocID="{0D5D4A0F-6B57-4ED6-99A2-7FA4FD3263F6}" presName="CompostProcess" presStyleCnt="0">
        <dgm:presLayoutVars>
          <dgm:dir/>
          <dgm:resizeHandles val="exact"/>
        </dgm:presLayoutVars>
      </dgm:prSet>
      <dgm:spPr/>
    </dgm:pt>
    <dgm:pt modelId="{24BA416D-3A6A-44D7-BE0D-838C59CF062A}" type="pres">
      <dgm:prSet presAssocID="{0D5D4A0F-6B57-4ED6-99A2-7FA4FD3263F6}" presName="arrow" presStyleLbl="bgShp" presStyleIdx="0" presStyleCnt="1" custScaleX="117647" custLinFactNeighborX="-11101" custLinFactNeighborY="97765"/>
      <dgm:spPr/>
    </dgm:pt>
    <dgm:pt modelId="{2C6614E4-4686-45B4-A1C3-5150831138B3}" type="pres">
      <dgm:prSet presAssocID="{0D5D4A0F-6B57-4ED6-99A2-7FA4FD3263F6}" presName="linearProcess" presStyleCnt="0"/>
      <dgm:spPr/>
    </dgm:pt>
    <dgm:pt modelId="{A3ED7554-A38C-42C1-916C-3EC8876B95F5}" type="pres">
      <dgm:prSet presAssocID="{B41329A9-815C-4C8A-97D0-75C72C4619AA}" presName="textNode" presStyleLbl="node1" presStyleIdx="0" presStyleCnt="3" custScaleX="90023" custScaleY="75138" custLinFactX="-513" custLinFactNeighborX="-100000" custLinFactNeighborY="-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1D2EF-6477-4027-9813-5ECA959407FE}" type="pres">
      <dgm:prSet presAssocID="{DB9AC2CA-B5EE-49C3-B881-A028A37A21C8}" presName="sibTrans" presStyleCnt="0"/>
      <dgm:spPr/>
    </dgm:pt>
    <dgm:pt modelId="{6B4FB9F9-5174-4FC4-B0F1-84F5F83ED1ED}" type="pres">
      <dgm:prSet presAssocID="{1804D678-629A-4056-A4D9-A16C03A47077}" presName="textNode" presStyleLbl="node1" presStyleIdx="1" presStyleCnt="3" custScaleX="89114" custScaleY="74982" custLinFactNeighborX="-69820" custLinFactNeighborY="-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21B3-72AD-417D-A83E-432254827EBE}" type="pres">
      <dgm:prSet presAssocID="{7E849C16-87AA-44EC-A8EA-09F00499BA45}" presName="sibTrans" presStyleCnt="0"/>
      <dgm:spPr/>
    </dgm:pt>
    <dgm:pt modelId="{50E4E955-CDF9-478E-9466-1F8A51EACADB}" type="pres">
      <dgm:prSet presAssocID="{F6092A49-B902-4E8C-95D7-A49D5C86AF1B}" presName="textNode" presStyleLbl="node1" presStyleIdx="2" presStyleCnt="3" custScaleX="97859" custScaleY="84006" custLinFactNeighborX="-71729" custLinFactNeighborY="-2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47CC8-9646-4470-A990-00716C87241E}" srcId="{0D5D4A0F-6B57-4ED6-99A2-7FA4FD3263F6}" destId="{F6092A49-B902-4E8C-95D7-A49D5C86AF1B}" srcOrd="2" destOrd="0" parTransId="{280795DF-FA9A-482D-AA6E-94E0FBD7F67D}" sibTransId="{2252347E-AD42-4C92-9997-6FE8F3572E77}"/>
    <dgm:cxn modelId="{D604ED72-925F-4586-A5F9-F46F9AD72667}" srcId="{0D5D4A0F-6B57-4ED6-99A2-7FA4FD3263F6}" destId="{B41329A9-815C-4C8A-97D0-75C72C4619AA}" srcOrd="0" destOrd="0" parTransId="{C507366B-1A2C-4DC2-B3E6-28E94F6B1DAF}" sibTransId="{DB9AC2CA-B5EE-49C3-B881-A028A37A21C8}"/>
    <dgm:cxn modelId="{9AFAEC5D-668A-4318-958C-B83C2170D283}" type="presOf" srcId="{1804D678-629A-4056-A4D9-A16C03A47077}" destId="{6B4FB9F9-5174-4FC4-B0F1-84F5F83ED1ED}" srcOrd="0" destOrd="0" presId="urn:microsoft.com/office/officeart/2005/8/layout/hProcess9"/>
    <dgm:cxn modelId="{538FA9E6-5016-4844-8082-F112D6F9E1D7}" srcId="{0D5D4A0F-6B57-4ED6-99A2-7FA4FD3263F6}" destId="{1804D678-629A-4056-A4D9-A16C03A47077}" srcOrd="1" destOrd="0" parTransId="{C6023F91-CD5C-43BD-909A-C1C71D4273B5}" sibTransId="{7E849C16-87AA-44EC-A8EA-09F00499BA45}"/>
    <dgm:cxn modelId="{8115871B-A866-421A-8699-A8FC9C516E86}" type="presOf" srcId="{0D5D4A0F-6B57-4ED6-99A2-7FA4FD3263F6}" destId="{7589B5CB-DADF-4B22-9F08-415F7AEEBABA}" srcOrd="0" destOrd="0" presId="urn:microsoft.com/office/officeart/2005/8/layout/hProcess9"/>
    <dgm:cxn modelId="{93285E04-F47D-4301-85BD-611F0CC69F80}" type="presOf" srcId="{B41329A9-815C-4C8A-97D0-75C72C4619AA}" destId="{A3ED7554-A38C-42C1-916C-3EC8876B95F5}" srcOrd="0" destOrd="0" presId="urn:microsoft.com/office/officeart/2005/8/layout/hProcess9"/>
    <dgm:cxn modelId="{FF4BE0CA-C751-49AF-B331-5F2B154B3109}" type="presOf" srcId="{F6092A49-B902-4E8C-95D7-A49D5C86AF1B}" destId="{50E4E955-CDF9-478E-9466-1F8A51EACADB}" srcOrd="0" destOrd="0" presId="urn:microsoft.com/office/officeart/2005/8/layout/hProcess9"/>
    <dgm:cxn modelId="{D1AC6CE1-C70B-4386-BB18-A9B7F0926C4D}" type="presParOf" srcId="{7589B5CB-DADF-4B22-9F08-415F7AEEBABA}" destId="{24BA416D-3A6A-44D7-BE0D-838C59CF062A}" srcOrd="0" destOrd="0" presId="urn:microsoft.com/office/officeart/2005/8/layout/hProcess9"/>
    <dgm:cxn modelId="{13D4739B-14DF-4D9E-BF45-CA545B8A9B7E}" type="presParOf" srcId="{7589B5CB-DADF-4B22-9F08-415F7AEEBABA}" destId="{2C6614E4-4686-45B4-A1C3-5150831138B3}" srcOrd="1" destOrd="0" presId="urn:microsoft.com/office/officeart/2005/8/layout/hProcess9"/>
    <dgm:cxn modelId="{64D913FF-2857-4520-868B-B0E9FF0D6678}" type="presParOf" srcId="{2C6614E4-4686-45B4-A1C3-5150831138B3}" destId="{A3ED7554-A38C-42C1-916C-3EC8876B95F5}" srcOrd="0" destOrd="0" presId="urn:microsoft.com/office/officeart/2005/8/layout/hProcess9"/>
    <dgm:cxn modelId="{DB020B4D-8832-4BDA-9E73-08AB1429EEEE}" type="presParOf" srcId="{2C6614E4-4686-45B4-A1C3-5150831138B3}" destId="{DC01D2EF-6477-4027-9813-5ECA959407FE}" srcOrd="1" destOrd="0" presId="urn:microsoft.com/office/officeart/2005/8/layout/hProcess9"/>
    <dgm:cxn modelId="{FBCCE521-59FC-4817-8C43-D7E79919BBDE}" type="presParOf" srcId="{2C6614E4-4686-45B4-A1C3-5150831138B3}" destId="{6B4FB9F9-5174-4FC4-B0F1-84F5F83ED1ED}" srcOrd="2" destOrd="0" presId="urn:microsoft.com/office/officeart/2005/8/layout/hProcess9"/>
    <dgm:cxn modelId="{BF025BCC-88DB-4EA7-98B0-C7C504A3C1BB}" type="presParOf" srcId="{2C6614E4-4686-45B4-A1C3-5150831138B3}" destId="{A32B21B3-72AD-417D-A83E-432254827EBE}" srcOrd="3" destOrd="0" presId="urn:microsoft.com/office/officeart/2005/8/layout/hProcess9"/>
    <dgm:cxn modelId="{6711DC98-8F75-4109-87E0-683CA2B45AFA}" type="presParOf" srcId="{2C6614E4-4686-45B4-A1C3-5150831138B3}" destId="{50E4E955-CDF9-478E-9466-1F8A51EACA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A416D-3A6A-44D7-BE0D-838C59CF062A}">
      <dsp:nvSpPr>
        <dsp:cNvPr id="0" name=""/>
        <dsp:cNvSpPr/>
      </dsp:nvSpPr>
      <dsp:spPr>
        <a:xfrm>
          <a:off x="0" y="0"/>
          <a:ext cx="7964125" cy="154366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D7554-A38C-42C1-916C-3EC8876B95F5}">
      <dsp:nvSpPr>
        <dsp:cNvPr id="0" name=""/>
        <dsp:cNvSpPr/>
      </dsp:nvSpPr>
      <dsp:spPr>
        <a:xfrm>
          <a:off x="0" y="529384"/>
          <a:ext cx="2150864" cy="463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 ПОС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48" y="552032"/>
        <a:ext cx="2105568" cy="418655"/>
      </dsp:txXfrm>
    </dsp:sp>
    <dsp:sp modelId="{6B4FB9F9-5174-4FC4-B0F1-84F5F83ED1ED}">
      <dsp:nvSpPr>
        <dsp:cNvPr id="0" name=""/>
        <dsp:cNvSpPr/>
      </dsp:nvSpPr>
      <dsp:spPr>
        <a:xfrm>
          <a:off x="2545853" y="529866"/>
          <a:ext cx="2129146" cy="462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Педсовет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454" y="552467"/>
        <a:ext cx="2083944" cy="417786"/>
      </dsp:txXfrm>
    </dsp:sp>
    <dsp:sp modelId="{50E4E955-CDF9-478E-9466-1F8A51EACADB}">
      <dsp:nvSpPr>
        <dsp:cNvPr id="0" name=""/>
        <dsp:cNvSpPr/>
      </dsp:nvSpPr>
      <dsp:spPr>
        <a:xfrm>
          <a:off x="5065604" y="498844"/>
          <a:ext cx="2338085" cy="518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проф.мастерства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0925" y="524165"/>
        <a:ext cx="2287443" cy="46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6147" name="Дата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86952A3-49A0-4E71-B0B6-8AE543CC992A}" type="datetimeFigureOut">
              <a:rPr lang="ru-RU" altLang="ru-RU">
                <a:latin typeface="Verdana" panose="020B0604030504040204" pitchFamily="34" charset="0"/>
              </a:rPr>
              <a:pPr>
                <a:defRPr/>
              </a:pPr>
              <a:t>27.11.2023</a:t>
            </a:fld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6148" name="Нижний колонтитул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6149" name="Номер слайда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defRPr sz="1200"/>
            </a:lvl1pPr>
          </a:lstStyle>
          <a:p>
            <a:pPr>
              <a:defRPr/>
            </a:pPr>
            <a:fld id="{E70C847A-3FE7-412B-AC5C-0D135DFC30A2}" type="slidenum">
              <a:rPr lang="ru-RU" altLang="ru-RU"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ru-RU" alt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Calibri" panose="020F0502020204030204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7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5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158698" y="730579"/>
            <a:ext cx="8788819" cy="0"/>
          </a:xfrm>
          <a:prstGeom prst="line">
            <a:avLst/>
          </a:prstGeom>
          <a:ln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8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14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11571"/>
          <a:stretch/>
        </p:blipFill>
        <p:spPr>
          <a:xfrm>
            <a:off x="1585210" y="0"/>
            <a:ext cx="7569423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390065" y="3638936"/>
            <a:ext cx="1310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5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6" y="1561564"/>
            <a:ext cx="843222" cy="62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7" y="526240"/>
            <a:ext cx="1510952" cy="4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5452" y="0"/>
            <a:ext cx="7685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242559"/>
            <a:ext cx="640094" cy="4744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258359" y="287739"/>
            <a:ext cx="0" cy="384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531128" y="287739"/>
            <a:ext cx="0" cy="384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2725956" y="381703"/>
            <a:ext cx="352583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299942"/>
            <a:ext cx="1114500" cy="3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2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261" userDrawn="1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5452" y="0"/>
            <a:ext cx="768547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261" userDrawn="1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Название слайда</a:t>
            </a:r>
          </a:p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3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7" r:id="rId2"/>
    <p:sldLayoutId id="2147483840" r:id="rId3"/>
    <p:sldLayoutId id="2147483838" r:id="rId4"/>
    <p:sldLayoutId id="2147483836" r:id="rId5"/>
    <p:sldLayoutId id="2147483841" r:id="rId6"/>
    <p:sldLayoutId id="2147483842" r:id="rId7"/>
    <p:sldLayoutId id="2147483844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SansPro-Light" charset="0"/>
          <a:ea typeface="FedraSansPro-Light" charset="0"/>
          <a:cs typeface="FedraSansPro-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SansPro-Light"/>
          <a:ea typeface="FedraSansPro-Light"/>
          <a:cs typeface="FedraSansPro-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SansPro-Light" charset="0"/>
          <a:ea typeface="FedraSansPro-Light" charset="0"/>
          <a:cs typeface="FedraSansPro-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24242"/>
          </a:solidFill>
          <a:latin typeface="FedraSansPro-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k.detsad10@guoedu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B0991-B240-7848-BD47-EF9C14F48F4C}"/>
              </a:ext>
            </a:extLst>
          </p:cNvPr>
          <p:cNvSpPr txBox="1"/>
          <p:nvPr/>
        </p:nvSpPr>
        <p:spPr>
          <a:xfrm>
            <a:off x="7675306" y="112706"/>
            <a:ext cx="1326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244498" y="1981200"/>
            <a:ext cx="761065" cy="1217704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Google Shape;387;p18">
            <a:extLst>
              <a:ext uri="{FF2B5EF4-FFF2-40B4-BE49-F238E27FC236}">
                <a16:creationId xmlns:a16="http://schemas.microsoft.com/office/drawing/2014/main" id="{03CA13B1-F9B9-724C-9C53-2806596F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221" y="1743656"/>
            <a:ext cx="5842933" cy="18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 pitchFamily="2" charset="2"/>
              <a:buChar char="•"/>
              <a:defRPr sz="28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 pitchFamily="2" charset="2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 pitchFamily="2" charset="2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 pitchFamily="2" charset="2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000000"/>
              </a:buClr>
              <a:buSzPts val="4000"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Наставнический проект создания и поддержки работы ПОС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000000"/>
              </a:buClr>
              <a:buSzPts val="4000"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Программы по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РЛП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000000"/>
              </a:buClr>
              <a:buSzPts val="4000"/>
              <a:buFontTx/>
              <a:buNone/>
            </a:pPr>
            <a:endParaRPr lang="ru-RU" alt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asa" pitchFamily="34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000000"/>
              </a:buClr>
              <a:buSzPts val="4000"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«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Мы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вместе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!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»</a:t>
            </a:r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asa" pitchFamily="34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000000"/>
              </a:buClr>
              <a:buSzPts val="4000"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" pitchFamily="34" charset="0"/>
              </a:rPr>
              <a:t>(создание площадки личностно-профессионального развития педагогов и родителей)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977F2-8B0A-484B-8B33-52D9F23E8CF2}"/>
              </a:ext>
            </a:extLst>
          </p:cNvPr>
          <p:cNvSpPr txBox="1"/>
          <p:nvPr/>
        </p:nvSpPr>
        <p:spPr>
          <a:xfrm>
            <a:off x="4495915" y="4540555"/>
            <a:ext cx="414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– Самойлова Полина Михайловна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977F2-8B0A-484B-8B33-52D9F23E8CF2}"/>
              </a:ext>
            </a:extLst>
          </p:cNvPr>
          <p:cNvSpPr txBox="1"/>
          <p:nvPr/>
        </p:nvSpPr>
        <p:spPr>
          <a:xfrm>
            <a:off x="3580793" y="551130"/>
            <a:ext cx="506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№10 города Пензы «Калейдоскоп»</a:t>
            </a:r>
          </a:p>
        </p:txBody>
      </p:sp>
    </p:spTree>
    <p:extLst>
      <p:ext uri="{BB962C8B-B14F-4D97-AF65-F5344CB8AC3E}">
        <p14:creationId xmlns:p14="http://schemas.microsoft.com/office/powerpoint/2010/main" val="16698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ерспективы развити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r="1328"/>
          <a:stretch/>
        </p:blipFill>
        <p:spPr bwMode="auto">
          <a:xfrm>
            <a:off x="6458882" y="2393056"/>
            <a:ext cx="2655621" cy="21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1615292"/>
              </p:ext>
            </p:extLst>
          </p:nvPr>
        </p:nvGraphicFramePr>
        <p:xfrm>
          <a:off x="422787" y="1258528"/>
          <a:ext cx="7964129" cy="154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979D86-526C-D44B-AFA1-5E2E353DFE1E}"/>
              </a:ext>
            </a:extLst>
          </p:cNvPr>
          <p:cNvSpPr txBox="1"/>
          <p:nvPr/>
        </p:nvSpPr>
        <p:spPr>
          <a:xfrm>
            <a:off x="1061883" y="663123"/>
            <a:ext cx="660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подведения итогов работы ПОС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направлений дальнейшей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8235" y="1400990"/>
            <a:ext cx="1714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666" y="2393056"/>
            <a:ext cx="240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результат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мотивации родителей и педагогов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3377" y="2380058"/>
            <a:ext cx="331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результатов</a:t>
            </a:r>
          </a:p>
          <a:p>
            <a:pPr algn="ctr"/>
            <a:r>
              <a:rPr lang="ru-RU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ПОС </a:t>
            </a:r>
            <a:r>
              <a:rPr lang="ru-RU" sz="1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ПОС, интеллект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карта</a:t>
            </a:r>
          </a:p>
          <a:p>
            <a:pPr algn="ctr"/>
            <a:r>
              <a:rPr lang="ru-RU" sz="1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интернет - ресурсы, презентации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29A13-42C3-4D4D-A514-E4D53D7F0E3A}"/>
              </a:ext>
            </a:extLst>
          </p:cNvPr>
          <p:cNvSpPr txBox="1"/>
          <p:nvPr/>
        </p:nvSpPr>
        <p:spPr>
          <a:xfrm>
            <a:off x="409248" y="3250585"/>
            <a:ext cx="77177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эксперты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жюри конкурсов, специалисты ИРР ПО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коллег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проявивших наибольшую включенность 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транслирование их опыта,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 материальное поощрение (согласованно с администрацией)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учебном году - на основе анализа проделанной работы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17571" r="19140" b="12240"/>
          <a:stretch/>
        </p:blipFill>
        <p:spPr>
          <a:xfrm>
            <a:off x="1258528" y="1534319"/>
            <a:ext cx="6449963" cy="3293319"/>
          </a:xfrm>
          <a:prstGeom prst="rect">
            <a:avLst/>
          </a:prstGeom>
        </p:spPr>
      </p:pic>
      <p:pic>
        <p:nvPicPr>
          <p:cNvPr id="3074" name="Picture 2" descr="https://avatanplus.com/files/resources/original/580dae901ead1157f571e2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59" y="695423"/>
            <a:ext cx="3660775" cy="13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79D86-526C-D44B-AFA1-5E2E353DFE1E}"/>
              </a:ext>
            </a:extLst>
          </p:cNvPr>
          <p:cNvSpPr txBox="1"/>
          <p:nvPr/>
        </p:nvSpPr>
        <p:spPr>
          <a:xfrm>
            <a:off x="1061883" y="1616853"/>
            <a:ext cx="7098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27572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22" y="1065856"/>
            <a:ext cx="8526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№10 города Пензы «Калейдоскоп»  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крупнейших дошкольных учреждений города Пензы и </a:t>
            </a:r>
            <a:r>
              <a:rPr lang="ru-RU" sz="1100" i="1" dirty="0">
                <a:solidFill>
                  <a:srgbClr val="333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единственное по своей планировке – </a:t>
            </a:r>
            <a:r>
              <a:rPr lang="ru-RU" sz="1100" i="1" dirty="0" smtClean="0">
                <a:solidFill>
                  <a:srgbClr val="333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solidFill>
                  <a:srgbClr val="333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отдельно стоящих 2- х этажных корпуса  являются встроенно-пристроенными в жилые дома. </a:t>
            </a:r>
            <a:r>
              <a:rPr lang="ru-RU" sz="1100" i="1" dirty="0" smtClean="0">
                <a:solidFill>
                  <a:srgbClr val="333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Каждые </a:t>
            </a:r>
            <a:r>
              <a:rPr lang="ru-RU" sz="1100" i="1" dirty="0">
                <a:solidFill>
                  <a:srgbClr val="333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корпуса соединены между собой подземным переходом.</a:t>
            </a:r>
            <a:endParaRPr lang="ru-RU" sz="1100" i="1" dirty="0">
              <a:solidFill>
                <a:srgbClr val="333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184" y="1746563"/>
            <a:ext cx="5623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4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Пензенская область, г. Пенза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открытия: 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мая 2015 года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 - +7(8412)694470, +7(8412)694471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e-mail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k.detsad10@guoedu.ru</a:t>
            </a:r>
            <a:endParaRPr lang="ru-RU" sz="1400" b="1" dirty="0">
              <a:solidFill>
                <a:srgbClr val="49D34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– </a:t>
            </a:r>
            <a:r>
              <a:rPr lang="en-US" sz="1400" b="1" dirty="0" smtClean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detsad10-penza.ru</a:t>
            </a:r>
            <a:endParaRPr lang="en-US" sz="1400" b="1" dirty="0">
              <a:solidFill>
                <a:srgbClr val="49D34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228190-086F-469A-8188-CA344436DD78}"/>
              </a:ext>
            </a:extLst>
          </p:cNvPr>
          <p:cNvSpPr/>
          <p:nvPr/>
        </p:nvSpPr>
        <p:spPr>
          <a:xfrm>
            <a:off x="492417" y="2762702"/>
            <a:ext cx="3290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воспитанников:</a:t>
            </a:r>
            <a:r>
              <a:rPr lang="ru-RU" sz="14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657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417" y="3024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Групп: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22, из которых: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1200" b="1" dirty="0" smtClean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1200" b="1" dirty="0" smtClean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022" y="3684119"/>
            <a:ext cx="9126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Сотрудников: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 человек, из них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воспитатели – 44 человека (</a:t>
            </a:r>
            <a:r>
              <a:rPr lang="ru-RU" sz="1200" b="1" i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 – молодые специалисты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специалисты – 9 человек</a:t>
            </a:r>
            <a:endParaRPr lang="en-US" sz="1200" b="1" dirty="0">
              <a:solidFill>
                <a:srgbClr val="49D34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–</a:t>
            </a:r>
            <a:r>
              <a:rPr lang="en-US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28%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  – 42%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b="1" dirty="0" smtClean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«ветеран труда»  - 2 человека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звание «Почетный работник  общего образования» - 1 человек (заведующий)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49D3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5705" t="13113" r="38462" b="18187"/>
          <a:stretch/>
        </p:blipFill>
        <p:spPr bwMode="auto">
          <a:xfrm>
            <a:off x="6010711" y="2226042"/>
            <a:ext cx="2542960" cy="2377419"/>
          </a:xfrm>
          <a:prstGeom prst="rect">
            <a:avLst/>
          </a:prstGeom>
          <a:ln>
            <a:noFill/>
          </a:ln>
          <a:effectLst>
            <a:glow rad="228600">
              <a:srgbClr val="FF6633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92594" y="1713831"/>
            <a:ext cx="188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99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10538,00 </a:t>
            </a:r>
            <a:r>
              <a:rPr lang="ru-RU" sz="1200" b="1" dirty="0" err="1">
                <a:solidFill>
                  <a:srgbClr val="3399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b="1" dirty="0">
                <a:solidFill>
                  <a:srgbClr val="3399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E20E4-9DFE-B141-9B26-95835497E545}"/>
              </a:ext>
            </a:extLst>
          </p:cNvPr>
          <p:cNvSpPr txBox="1"/>
          <p:nvPr/>
        </p:nvSpPr>
        <p:spPr>
          <a:xfrm>
            <a:off x="431800" y="638526"/>
            <a:ext cx="786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 справка об образовательной организации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ipartart.com/images/three-piece-puzzle-clipart-7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29" y="1386348"/>
            <a:ext cx="8259097" cy="3677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3116" y="2212259"/>
            <a:ext cx="1725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утрам осуществляется с использованием уголка приветствия.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они хотят поприветствовать воспитателя.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5653" y="2539546"/>
            <a:ext cx="2428566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«СЭР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расписание занятий, </a:t>
            </a:r>
          </a:p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 итогам которых, дети выражают свои впечатления на квадрате</a:t>
            </a:r>
          </a:p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эмоций или открытой стене.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8516" y="2116663"/>
            <a:ext cx="232041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 РЛП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 8 чел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педагогов-психологов – 1 чел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управленцев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чел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225">
            <a:off x="2077293" y="4091988"/>
            <a:ext cx="1582197" cy="848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5857">
            <a:off x="188521" y="3874079"/>
            <a:ext cx="1089274" cy="977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3340" r="11201" b="8814"/>
          <a:stretch/>
        </p:blipFill>
        <p:spPr>
          <a:xfrm rot="5771885">
            <a:off x="7620873" y="3542371"/>
            <a:ext cx="1201533" cy="1112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394">
            <a:off x="5825778" y="3401708"/>
            <a:ext cx="1192286" cy="894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271">
            <a:off x="4613675" y="4011189"/>
            <a:ext cx="1262410" cy="946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E20E4-9DFE-B141-9B26-95835497E545}"/>
              </a:ext>
            </a:extLst>
          </p:cNvPr>
          <p:cNvSpPr txBox="1"/>
          <p:nvPr/>
        </p:nvSpPr>
        <p:spPr>
          <a:xfrm>
            <a:off x="431800" y="584965"/>
            <a:ext cx="786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 справка об образовательной организации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EB60DB-F510-44F8-9A68-DF6B385F8092}"/>
              </a:ext>
            </a:extLst>
          </p:cNvPr>
          <p:cNvSpPr/>
          <p:nvPr/>
        </p:nvSpPr>
        <p:spPr>
          <a:xfrm>
            <a:off x="1071716" y="1007561"/>
            <a:ext cx="6656439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Управленческий проект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– диалоговая площадка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images.freeimages.com/images/large-previews/98d/puzzles-1-1140891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 rot="16200000">
            <a:off x="5499259" y="1917547"/>
            <a:ext cx="3088578" cy="2972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hape 485">
            <a:extLst>
              <a:ext uri="{FF2B5EF4-FFF2-40B4-BE49-F238E27FC236}">
                <a16:creationId xmlns:a16="http://schemas.microsoft.com/office/drawing/2014/main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1306504"/>
            <a:ext cx="8583561" cy="82709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достаточное взаимодействие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коллектива с семьями воспитанников, </a:t>
            </a: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принципу  партнёрства,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включения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 данного взаимодействия всех «заинтересованных субъектов»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endParaRPr lang="ru-RU" sz="1400" b="1" dirty="0">
              <a:solidFill>
                <a:srgbClr val="333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endParaRPr lang="ru-RU" altLang="ru-RU" sz="1400" b="1" dirty="0" smtClean="0">
              <a:solidFill>
                <a:srgbClr val="333E48"/>
              </a:solidFill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endParaRPr lang="ru-RU" altLang="ru-RU" sz="200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dirty="0">
                <a:solidFill>
                  <a:srgbClr val="333E48"/>
                </a:solidFill>
                <a:latin typeface="Calibri"/>
                <a:cs typeface="+mn-cs"/>
              </a:rPr>
              <a:t> </a:t>
            </a: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E20E4-9DFE-B141-9B26-95835497E545}"/>
              </a:ext>
            </a:extLst>
          </p:cNvPr>
          <p:cNvSpPr txBox="1"/>
          <p:nvPr/>
        </p:nvSpPr>
        <p:spPr>
          <a:xfrm>
            <a:off x="431800" y="853969"/>
            <a:ext cx="7867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профессиональная проблема для решения в ПОС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s://images.freeimages.com/images/large-previews/98d/puzzles-1-114089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"/>
          <a:stretch/>
        </p:blipFill>
        <p:spPr bwMode="auto">
          <a:xfrm rot="5400000" flipH="1">
            <a:off x="658556" y="1928492"/>
            <a:ext cx="2792608" cy="324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0" y="2760305"/>
            <a:ext cx="1525764" cy="1752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2680" y="2280180"/>
            <a:ext cx="2698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омощи и поддержки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 вопросах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1207" y="2572568"/>
            <a:ext cx="22782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локация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локация зоны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 (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Фон для презентации мониторинг 32 фот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44" y="2117412"/>
            <a:ext cx="902777" cy="8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fsd.multiurok.ru/html/2021/06/28/s_60d9f8ffb7bcf/1708975_6.pn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194757" y="1407820"/>
            <a:ext cx="3701709" cy="1920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fsd.multiurok.ru/html/2021/06/28/s_60d9f8ffb7bcf/1708975_6.pn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 flipV="1">
            <a:off x="6461126" y="602958"/>
            <a:ext cx="1757237" cy="3354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010" y="1839914"/>
            <a:ext cx="2130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мониторинг качества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8977" y="1730351"/>
            <a:ext cx="1796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в чате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приглашение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деловое чаепитие.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(группа 5-7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E20E4-9DFE-B141-9B26-95835497E545}"/>
              </a:ext>
            </a:extLst>
          </p:cNvPr>
          <p:cNvSpPr txBox="1"/>
          <p:nvPr/>
        </p:nvSpPr>
        <p:spPr>
          <a:xfrm>
            <a:off x="424723" y="576988"/>
            <a:ext cx="800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группы педагогов, заинтересованных в решении профессиональной проблемы (ПОС)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232"/>
          <a:stretch/>
        </p:blipFill>
        <p:spPr bwMode="auto">
          <a:xfrm flipH="1" flipV="1">
            <a:off x="5900700" y="3189675"/>
            <a:ext cx="3116416" cy="18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https://www.clipartkey.com/mpngs/m/39-391963_purple-puzzle-piece-png.png"/>
          <p:cNvPicPr/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 flipV="1">
            <a:off x="875976" y="2722425"/>
            <a:ext cx="1840067" cy="3002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0211">
            <a:off x="3149012" y="2739318"/>
            <a:ext cx="2680344" cy="2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7539" y="3610164"/>
            <a:ext cx="2412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результаты анкетирования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причины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педагогов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изменить ситуацию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97049" y="3604385"/>
            <a:ext cx="1798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мотивации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видео-ролики, предложение о стимулировании, поощрении.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6912" y="3604385"/>
            <a:ext cx="2783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создания </a:t>
            </a:r>
            <a:r>
              <a:rPr lang="ru-RU" sz="1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«Мы –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команда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составление «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Соглашения»</a:t>
            </a:r>
          </a:p>
        </p:txBody>
      </p:sp>
    </p:spTree>
    <p:extLst>
      <p:ext uri="{BB962C8B-B14F-4D97-AF65-F5344CB8AC3E}">
        <p14:creationId xmlns:p14="http://schemas.microsoft.com/office/powerpoint/2010/main" val="1875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E20E4-9DFE-B141-9B26-95835497E545}"/>
              </a:ext>
            </a:extLst>
          </p:cNvPr>
          <p:cNvSpPr txBox="1"/>
          <p:nvPr/>
        </p:nvSpPr>
        <p:spPr>
          <a:xfrm>
            <a:off x="403123" y="821756"/>
            <a:ext cx="811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способов и правил дальнейшего взаимодействия в ПОС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www.drvanzwanenberg.com/wp-content/uploads/jigsaw-purpl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41203">
            <a:off x="593622" y="988949"/>
            <a:ext cx="2839231" cy="285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drvanzwanenberg.com/wp-content/uploads/jigsaw-purpl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41203">
            <a:off x="5523407" y="994367"/>
            <a:ext cx="2867748" cy="2954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486534" y="1872700"/>
            <a:ext cx="1945540" cy="390698"/>
          </a:xfrm>
          <a:prstGeom prst="leftRightArrow">
            <a:avLst/>
          </a:prstGeom>
          <a:solidFill>
            <a:srgbClr val="00A4D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Мозговой </a:t>
            </a:r>
            <a:r>
              <a:rPr lang="ru-RU" sz="1600" dirty="0"/>
              <a:t>ш</a:t>
            </a:r>
            <a:r>
              <a:rPr lang="ru-RU" sz="1600" dirty="0" smtClean="0"/>
              <a:t>турм</a:t>
            </a:r>
            <a:endParaRPr lang="ru-RU" sz="1600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513640" y="2637832"/>
            <a:ext cx="1891329" cy="390698"/>
          </a:xfrm>
          <a:prstGeom prst="leftRightArrow">
            <a:avLst/>
          </a:prstGeom>
          <a:solidFill>
            <a:srgbClr val="00A4D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Соглашение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9168" y="1925426"/>
            <a:ext cx="23718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согласовании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расписаний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поддержка и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направляющая помощь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3045" y="1986690"/>
            <a:ext cx="2536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ПОС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определение правил работы, 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темы и формы проведения встреч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FA5EC-9EC6-EA4A-BA84-36C91DE7AAF6}"/>
              </a:ext>
            </a:extLst>
          </p:cNvPr>
          <p:cNvSpPr txBox="1"/>
          <p:nvPr/>
        </p:nvSpPr>
        <p:spPr>
          <a:xfrm>
            <a:off x="323645" y="3580188"/>
            <a:ext cx="869167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Инструменты, приемы взаимодействия ПОС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частота встреч  один  раз в две недели.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вопросов –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используемой литературы, планирование и обсуждение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образовательной деятельности, участие в семинарах, круглых столах…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возникающих вопросов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группового чата в ВК (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единого почтового ящика электронной почты…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56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7" y="683767"/>
            <a:ext cx="6832806" cy="430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A7153-415C-E94D-82D3-69F8337EC9C1}"/>
              </a:ext>
            </a:extLst>
          </p:cNvPr>
          <p:cNvSpPr txBox="1"/>
          <p:nvPr/>
        </p:nvSpPr>
        <p:spPr>
          <a:xfrm>
            <a:off x="157317" y="689108"/>
            <a:ext cx="41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самостоятельного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изучения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705" y="2501233"/>
            <a:ext cx="311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-каталог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«Школа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опыт других коллег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7757" y="2421514"/>
            <a:ext cx="1897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работы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договоренности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членами ПОС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1745" y="1143138"/>
            <a:ext cx="1538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задачи: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89174" y="2316568"/>
            <a:ext cx="1558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обсуждения итогов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дискуссия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мозговой штурм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2765" y="3719759"/>
            <a:ext cx="1676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выводов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ПОС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catherineasquithgallery.com/uploads/posts/2021-02/1614515782_4-p-rost-na-belom-fone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220" y="3628103"/>
            <a:ext cx="2334963" cy="12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8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xn--d1abiikjcedki.xn--p1ai/upload/iblock/7ba/7bae6126f9aa574ee95ea427e82a98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38" y="3257567"/>
            <a:ext cx="2205769" cy="18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foxtoys.com.ua/image/catalog/fon/puzzl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58" y="1248956"/>
            <a:ext cx="7305367" cy="3401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A7153-415C-E94D-82D3-69F8337EC9C1}"/>
              </a:ext>
            </a:extLst>
          </p:cNvPr>
          <p:cNvSpPr txBox="1"/>
          <p:nvPr/>
        </p:nvSpPr>
        <p:spPr>
          <a:xfrm>
            <a:off x="226142" y="848846"/>
            <a:ext cx="851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разработки целеполагания и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8418" y="1805198"/>
            <a:ext cx="2450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работа поддержка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7581" y="1646313"/>
            <a:ext cx="244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дорожной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распределение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 сроки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97743" y="3192437"/>
            <a:ext cx="1932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работы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члены ПОС через совместное обсуждение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3509" y="3214421"/>
            <a:ext cx="2295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решения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ОО;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в ВК</a:t>
            </a:r>
          </a:p>
        </p:txBody>
      </p:sp>
    </p:spTree>
    <p:extLst>
      <p:ext uri="{BB962C8B-B14F-4D97-AF65-F5344CB8AC3E}">
        <p14:creationId xmlns:p14="http://schemas.microsoft.com/office/powerpoint/2010/main" val="139388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>
          <a:xfrm flipH="1">
            <a:off x="5509573" y="3584708"/>
            <a:ext cx="3145275" cy="99148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5469556" y="1482077"/>
            <a:ext cx="3145275" cy="99148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280398" y="3584709"/>
            <a:ext cx="3060655" cy="99148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289006" y="1482078"/>
            <a:ext cx="3060655" cy="99148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A7153-415C-E94D-82D3-69F8337EC9C1}"/>
              </a:ext>
            </a:extLst>
          </p:cNvPr>
          <p:cNvSpPr txBox="1"/>
          <p:nvPr/>
        </p:nvSpPr>
        <p:spPr>
          <a:xfrm>
            <a:off x="707923" y="632398"/>
            <a:ext cx="74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Сопровождение, поддержка и мониторинг деятельности ПОС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642" r="35269" b="13004"/>
          <a:stretch/>
        </p:blipFill>
        <p:spPr>
          <a:xfrm>
            <a:off x="3247468" y="1903623"/>
            <a:ext cx="2408903" cy="228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6202" y="1435871"/>
            <a:ext cx="31062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</a:t>
            </a:r>
            <a:endParaRPr lang="ru-RU" sz="1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черты в работе каждого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аффирмации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(положительные установки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разные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поощрения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6670" y="1382041"/>
            <a:ext cx="3891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наставника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работы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119" y="3673202"/>
            <a:ext cx="24089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администрация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 ОО (психологи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6060" y="3621715"/>
            <a:ext cx="38915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лены ПОС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 </a:t>
            </a:r>
          </a:p>
        </p:txBody>
      </p:sp>
    </p:spTree>
    <p:extLst>
      <p:ext uri="{BB962C8B-B14F-4D97-AF65-F5344CB8AC3E}">
        <p14:creationId xmlns:p14="http://schemas.microsoft.com/office/powerpoint/2010/main" val="62941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24393</TotalTime>
  <Words>829</Words>
  <Application>Microsoft Office PowerPoint</Application>
  <PresentationFormat>Экран (16:9)</PresentationFormat>
  <Paragraphs>170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Fedra Sans Pro</vt:lpstr>
      <vt:lpstr>FedraSansPro-Light</vt:lpstr>
      <vt:lpstr>Rasa</vt:lpstr>
      <vt:lpstr>SB Sans Text Thin</vt:lpstr>
      <vt:lpstr>STIXGeneral-Regular</vt:lpstr>
      <vt:lpstr>Times New Roman</vt:lpstr>
      <vt:lpstr>Verdana</vt:lpstr>
      <vt:lpstr>Wingdings</vt:lpstr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1</cp:lastModifiedBy>
  <cp:revision>579</cp:revision>
  <dcterms:modified xsi:type="dcterms:W3CDTF">2023-11-27T09:51:54Z</dcterms:modified>
</cp:coreProperties>
</file>